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348" r:id="rId2"/>
    <p:sldId id="264" r:id="rId3"/>
    <p:sldId id="292" r:id="rId4"/>
    <p:sldId id="293" r:id="rId5"/>
    <p:sldId id="297" r:id="rId6"/>
    <p:sldId id="296" r:id="rId7"/>
    <p:sldId id="298" r:id="rId8"/>
    <p:sldId id="299" r:id="rId9"/>
    <p:sldId id="301" r:id="rId10"/>
    <p:sldId id="330" r:id="rId11"/>
    <p:sldId id="300" r:id="rId12"/>
    <p:sldId id="303" r:id="rId13"/>
    <p:sldId id="302" r:id="rId14"/>
    <p:sldId id="304" r:id="rId15"/>
    <p:sldId id="328" r:id="rId16"/>
    <p:sldId id="331" r:id="rId17"/>
    <p:sldId id="308" r:id="rId18"/>
    <p:sldId id="329" r:id="rId19"/>
    <p:sldId id="321" r:id="rId20"/>
    <p:sldId id="312" r:id="rId21"/>
    <p:sldId id="332" r:id="rId22"/>
    <p:sldId id="327" r:id="rId23"/>
    <p:sldId id="333" r:id="rId24"/>
    <p:sldId id="338" r:id="rId25"/>
    <p:sldId id="339" r:id="rId26"/>
    <p:sldId id="334" r:id="rId27"/>
    <p:sldId id="314" r:id="rId28"/>
    <p:sldId id="337" r:id="rId29"/>
    <p:sldId id="324" r:id="rId30"/>
    <p:sldId id="336" r:id="rId31"/>
    <p:sldId id="335" r:id="rId32"/>
    <p:sldId id="319" r:id="rId33"/>
    <p:sldId id="325" r:id="rId34"/>
    <p:sldId id="326" r:id="rId35"/>
    <p:sldId id="318" r:id="rId36"/>
    <p:sldId id="340" r:id="rId37"/>
    <p:sldId id="320" r:id="rId38"/>
    <p:sldId id="341" r:id="rId39"/>
    <p:sldId id="342" r:id="rId40"/>
    <p:sldId id="343" r:id="rId41"/>
    <p:sldId id="344" r:id="rId42"/>
    <p:sldId id="345" r:id="rId43"/>
    <p:sldId id="346" r:id="rId44"/>
    <p:sldId id="347" r:id="rId45"/>
    <p:sldId id="291" r:id="rId4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33" userDrawn="1">
          <p15:clr>
            <a:srgbClr val="A4A3A4"/>
          </p15:clr>
        </p15:guide>
        <p15:guide id="2" pos="529" userDrawn="1">
          <p15:clr>
            <a:srgbClr val="A4A3A4"/>
          </p15:clr>
        </p15:guide>
        <p15:guide id="3" pos="712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91" autoAdjust="0"/>
    <p:restoredTop sz="94660"/>
  </p:normalViewPr>
  <p:slideViewPr>
    <p:cSldViewPr snapToGrid="0" showGuides="1">
      <p:cViewPr>
        <p:scale>
          <a:sx n="160" d="100"/>
          <a:sy n="160" d="100"/>
        </p:scale>
        <p:origin x="-1904" y="-1656"/>
      </p:cViewPr>
      <p:guideLst>
        <p:guide orient="horz" pos="4133"/>
        <p:guide pos="529"/>
        <p:guide pos="712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_1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testo 4">
            <a:extLst>
              <a:ext uri="{FF2B5EF4-FFF2-40B4-BE49-F238E27FC236}">
                <a16:creationId xmlns:a16="http://schemas.microsoft.com/office/drawing/2014/main" id="{0A8306E5-EBC4-4E02-B4FA-94CDAF86BA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468960"/>
            <a:ext cx="8769926" cy="671208"/>
          </a:xfrm>
          <a:prstGeom prst="rect">
            <a:avLst/>
          </a:prstGeom>
          <a:noFill/>
          <a:ln>
            <a:noFill/>
          </a:ln>
        </p:spPr>
        <p:txBody>
          <a:bodyPr anchor="b" anchorCtr="0"/>
          <a:lstStyle>
            <a:lvl1pPr marL="722313" indent="0">
              <a:buNone/>
              <a:defRPr sz="3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8" name="Segnaposto testo 4">
            <a:extLst>
              <a:ext uri="{FF2B5EF4-FFF2-40B4-BE49-F238E27FC236}">
                <a16:creationId xmlns:a16="http://schemas.microsoft.com/office/drawing/2014/main" id="{076EB3AF-B82F-462B-BA13-0EBC6488E55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5883342"/>
            <a:ext cx="8769926" cy="317335"/>
          </a:xfrm>
          <a:prstGeom prst="rect">
            <a:avLst/>
          </a:prstGeom>
          <a:noFill/>
          <a:ln>
            <a:noFill/>
          </a:ln>
        </p:spPr>
        <p:txBody>
          <a:bodyPr anchor="b" anchorCtr="0"/>
          <a:lstStyle>
            <a:lvl1pPr marL="722313" indent="0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9" name="Segnaposto testo 4">
            <a:extLst>
              <a:ext uri="{FF2B5EF4-FFF2-40B4-BE49-F238E27FC236}">
                <a16:creationId xmlns:a16="http://schemas.microsoft.com/office/drawing/2014/main" id="{49888FD3-F19A-4866-A30B-13E77D3D0D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0" y="6200678"/>
            <a:ext cx="8769926" cy="351277"/>
          </a:xfrm>
          <a:prstGeom prst="rect">
            <a:avLst/>
          </a:prstGeom>
          <a:noFill/>
          <a:ln>
            <a:noFill/>
          </a:ln>
        </p:spPr>
        <p:txBody>
          <a:bodyPr anchor="b" anchorCtr="0"/>
          <a:lstStyle>
            <a:lvl1pPr marL="722313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0" name="Segnaposto testo 4">
            <a:extLst>
              <a:ext uri="{FF2B5EF4-FFF2-40B4-BE49-F238E27FC236}">
                <a16:creationId xmlns:a16="http://schemas.microsoft.com/office/drawing/2014/main" id="{2C9AB0B8-2A22-426C-971E-EEBB8F98524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9018" y="1087105"/>
            <a:ext cx="10553161" cy="3222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600"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1" name="Segnaposto testo 8">
            <a:extLst>
              <a:ext uri="{FF2B5EF4-FFF2-40B4-BE49-F238E27FC236}">
                <a16:creationId xmlns:a16="http://schemas.microsoft.com/office/drawing/2014/main" id="{E4ED9F43-AE4E-4C79-B4B5-234DCA0B28E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99018" y="1410412"/>
            <a:ext cx="10553162" cy="4953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2" name="Segnaposto immagine 3">
            <a:extLst>
              <a:ext uri="{FF2B5EF4-FFF2-40B4-BE49-F238E27FC236}">
                <a16:creationId xmlns:a16="http://schemas.microsoft.com/office/drawing/2014/main" id="{1F7D0CDD-5ED3-498E-BF20-BB7EA07581F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-1" y="1905712"/>
            <a:ext cx="12192000" cy="1985052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13" name="Segnaposto testo 4">
            <a:extLst>
              <a:ext uri="{FF2B5EF4-FFF2-40B4-BE49-F238E27FC236}">
                <a16:creationId xmlns:a16="http://schemas.microsoft.com/office/drawing/2014/main" id="{D49B2899-AD85-4BB6-9CBA-516CF2CD8E9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0" y="5140168"/>
            <a:ext cx="8769926" cy="743175"/>
          </a:xfrm>
          <a:prstGeom prst="rect">
            <a:avLst/>
          </a:prstGeom>
          <a:noFill/>
          <a:ln>
            <a:noFill/>
          </a:ln>
        </p:spPr>
        <p:txBody>
          <a:bodyPr anchor="t" anchorCtr="0"/>
          <a:lstStyle>
            <a:lvl1pPr marL="722313" indent="0">
              <a:buNone/>
              <a:defRPr sz="28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16918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_2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testo 4">
            <a:extLst>
              <a:ext uri="{FF2B5EF4-FFF2-40B4-BE49-F238E27FC236}">
                <a16:creationId xmlns:a16="http://schemas.microsoft.com/office/drawing/2014/main" id="{227C1F4A-BD2F-4296-92ED-D1F9C22FD45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9018" y="1087105"/>
            <a:ext cx="10553161" cy="3221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600"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2" name="Segnaposto testo 8">
            <a:extLst>
              <a:ext uri="{FF2B5EF4-FFF2-40B4-BE49-F238E27FC236}">
                <a16:creationId xmlns:a16="http://schemas.microsoft.com/office/drawing/2014/main" id="{BB4EF635-82C1-4829-8F09-46C89F19883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99018" y="1409268"/>
            <a:ext cx="10553162" cy="49644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immagine 2">
            <a:extLst>
              <a:ext uri="{FF2B5EF4-FFF2-40B4-BE49-F238E27FC236}">
                <a16:creationId xmlns:a16="http://schemas.microsoft.com/office/drawing/2014/main" id="{55C6554E-0533-4F55-B3EA-8714EDA270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1906856"/>
            <a:ext cx="12192000" cy="49511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8" name="Segnaposto testo 4">
            <a:extLst>
              <a:ext uri="{FF2B5EF4-FFF2-40B4-BE49-F238E27FC236}">
                <a16:creationId xmlns:a16="http://schemas.microsoft.com/office/drawing/2014/main" id="{FFACBF18-C8C4-40E9-8A44-5C418C589DA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-1" y="5140168"/>
            <a:ext cx="8769927" cy="743175"/>
          </a:xfrm>
          <a:prstGeom prst="rect">
            <a:avLst/>
          </a:prstGeom>
          <a:solidFill>
            <a:srgbClr val="004289">
              <a:alpha val="70000"/>
            </a:srgbClr>
          </a:solidFill>
          <a:ln>
            <a:noFill/>
          </a:ln>
        </p:spPr>
        <p:txBody>
          <a:bodyPr anchor="t" anchorCtr="0"/>
          <a:lstStyle>
            <a:lvl1pPr marL="722313" indent="0">
              <a:buNone/>
              <a:defRPr sz="28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7" name="Segnaposto testo 4">
            <a:extLst>
              <a:ext uri="{FF2B5EF4-FFF2-40B4-BE49-F238E27FC236}">
                <a16:creationId xmlns:a16="http://schemas.microsoft.com/office/drawing/2014/main" id="{68D44ADE-A2FE-44FD-B707-DCF7EE10B1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468960"/>
            <a:ext cx="8769926" cy="671208"/>
          </a:xfrm>
          <a:prstGeom prst="rect">
            <a:avLst/>
          </a:prstGeom>
          <a:solidFill>
            <a:srgbClr val="004289">
              <a:alpha val="70000"/>
            </a:srgbClr>
          </a:solidFill>
          <a:ln>
            <a:noFill/>
          </a:ln>
        </p:spPr>
        <p:txBody>
          <a:bodyPr anchor="b" anchorCtr="0"/>
          <a:lstStyle>
            <a:lvl1pPr marL="722313" indent="0">
              <a:buNone/>
              <a:defRPr sz="3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9" name="Segnaposto testo 4">
            <a:extLst>
              <a:ext uri="{FF2B5EF4-FFF2-40B4-BE49-F238E27FC236}">
                <a16:creationId xmlns:a16="http://schemas.microsoft.com/office/drawing/2014/main" id="{72C7E000-6F41-4818-B7A5-19A73C71E9C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5883342"/>
            <a:ext cx="8769926" cy="317335"/>
          </a:xfrm>
          <a:prstGeom prst="rect">
            <a:avLst/>
          </a:prstGeom>
          <a:solidFill>
            <a:srgbClr val="004289">
              <a:alpha val="70000"/>
            </a:srgbClr>
          </a:solidFill>
          <a:ln>
            <a:noFill/>
          </a:ln>
        </p:spPr>
        <p:txBody>
          <a:bodyPr anchor="b" anchorCtr="0"/>
          <a:lstStyle>
            <a:lvl1pPr marL="722313" indent="0"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0" name="Segnaposto testo 4">
            <a:extLst>
              <a:ext uri="{FF2B5EF4-FFF2-40B4-BE49-F238E27FC236}">
                <a16:creationId xmlns:a16="http://schemas.microsoft.com/office/drawing/2014/main" id="{7D14A442-E48D-47EE-B39C-A671D457E53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6200678"/>
            <a:ext cx="8769926" cy="351277"/>
          </a:xfrm>
          <a:prstGeom prst="rect">
            <a:avLst/>
          </a:prstGeom>
          <a:solidFill>
            <a:srgbClr val="004289">
              <a:alpha val="70000"/>
            </a:srgbClr>
          </a:solidFill>
          <a:ln>
            <a:noFill/>
          </a:ln>
        </p:spPr>
        <p:txBody>
          <a:bodyPr anchor="b" anchorCtr="0"/>
          <a:lstStyle>
            <a:lvl1pPr marL="722313" indent="0" algn="l"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300109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na_1_fotografia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FB1D992C-B8C5-48D1-B151-34165215B5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1123" y="1276350"/>
            <a:ext cx="10583863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7" name="Segnaposto testo 7">
            <a:extLst>
              <a:ext uri="{FF2B5EF4-FFF2-40B4-BE49-F238E27FC236}">
                <a16:creationId xmlns:a16="http://schemas.microsoft.com/office/drawing/2014/main" id="{B7277CD9-B42A-4251-89BD-8477AAE130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41122" y="2052638"/>
            <a:ext cx="6746875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8" name="Segnaposto testo 9">
            <a:extLst>
              <a:ext uri="{FF2B5EF4-FFF2-40B4-BE49-F238E27FC236}">
                <a16:creationId xmlns:a16="http://schemas.microsoft.com/office/drawing/2014/main" id="{69A9C6E7-3F3A-4FAF-9B7B-D59C1F82448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41123" y="2663825"/>
            <a:ext cx="6746875" cy="3889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9" name="Segnaposto immagine 2">
            <a:extLst>
              <a:ext uri="{FF2B5EF4-FFF2-40B4-BE49-F238E27FC236}">
                <a16:creationId xmlns:a16="http://schemas.microsoft.com/office/drawing/2014/main" id="{8F76A278-F434-42EE-A076-BEF9423D1C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24536" y="2052639"/>
            <a:ext cx="3600450" cy="4500561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28587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na_2_fotografi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FB1D992C-B8C5-48D1-B151-34165215B5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1123" y="1276350"/>
            <a:ext cx="10583863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7" name="Segnaposto testo 7">
            <a:extLst>
              <a:ext uri="{FF2B5EF4-FFF2-40B4-BE49-F238E27FC236}">
                <a16:creationId xmlns:a16="http://schemas.microsoft.com/office/drawing/2014/main" id="{B7277CD9-B42A-4251-89BD-8477AAE130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41122" y="2052638"/>
            <a:ext cx="6746875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8" name="Segnaposto testo 9">
            <a:extLst>
              <a:ext uri="{FF2B5EF4-FFF2-40B4-BE49-F238E27FC236}">
                <a16:creationId xmlns:a16="http://schemas.microsoft.com/office/drawing/2014/main" id="{69A9C6E7-3F3A-4FAF-9B7B-D59C1F82448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41123" y="2663825"/>
            <a:ext cx="6746875" cy="3889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0" name="Segnaposto immagine 9">
            <a:extLst>
              <a:ext uri="{FF2B5EF4-FFF2-40B4-BE49-F238E27FC236}">
                <a16:creationId xmlns:a16="http://schemas.microsoft.com/office/drawing/2014/main" id="{2E2056EE-0CC7-4A64-9E20-365D1ABEF0B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24536" y="2052638"/>
            <a:ext cx="3600450" cy="2159000"/>
          </a:xfrm>
          <a:prstGeom prst="rect">
            <a:avLst/>
          </a:prstGeom>
        </p:spPr>
        <p:txBody>
          <a:bodyPr anchor="ctr" anchorCtr="1"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11" name="Segnaposto immagine 9">
            <a:extLst>
              <a:ext uri="{FF2B5EF4-FFF2-40B4-BE49-F238E27FC236}">
                <a16:creationId xmlns:a16="http://schemas.microsoft.com/office/drawing/2014/main" id="{64F77692-2A3F-44C4-AD7D-0AEB77BC0E2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724536" y="4394200"/>
            <a:ext cx="3600450" cy="2159000"/>
          </a:xfrm>
          <a:prstGeom prst="rect">
            <a:avLst/>
          </a:prstGeom>
        </p:spPr>
        <p:txBody>
          <a:bodyPr anchor="ctr" anchorCtr="1"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11622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na_3_fotografi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testo 7">
            <a:extLst>
              <a:ext uri="{FF2B5EF4-FFF2-40B4-BE49-F238E27FC236}">
                <a16:creationId xmlns:a16="http://schemas.microsoft.com/office/drawing/2014/main" id="{EFD60730-6125-46FC-A659-203CB98D90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41121" y="2052638"/>
            <a:ext cx="8015608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7" name="Segnaposto testo 9">
            <a:extLst>
              <a:ext uri="{FF2B5EF4-FFF2-40B4-BE49-F238E27FC236}">
                <a16:creationId xmlns:a16="http://schemas.microsoft.com/office/drawing/2014/main" id="{687DD6DD-4EAA-4D57-9E72-7D801C620B2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41123" y="2663825"/>
            <a:ext cx="8015608" cy="3889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8" name="Segnaposto immagine 2">
            <a:extLst>
              <a:ext uri="{FF2B5EF4-FFF2-40B4-BE49-F238E27FC236}">
                <a16:creationId xmlns:a16="http://schemas.microsoft.com/office/drawing/2014/main" id="{58912CF7-51BA-4313-B8C9-0BDB51BAB1D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85012" y="2052638"/>
            <a:ext cx="2339975" cy="1438275"/>
          </a:xfrm>
          <a:prstGeom prst="rect">
            <a:avLst/>
          </a:prstGeom>
        </p:spPr>
        <p:txBody>
          <a:bodyPr anchor="ctr" anchorCtr="1"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9" name="Segnaposto immagine 2">
            <a:extLst>
              <a:ext uri="{FF2B5EF4-FFF2-40B4-BE49-F238E27FC236}">
                <a16:creationId xmlns:a16="http://schemas.microsoft.com/office/drawing/2014/main" id="{A1E65B86-A232-4F1A-A6B1-211F0E2F465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85011" y="5111750"/>
            <a:ext cx="2339975" cy="1438275"/>
          </a:xfrm>
          <a:prstGeom prst="rect">
            <a:avLst/>
          </a:prstGeom>
        </p:spPr>
        <p:txBody>
          <a:bodyPr anchor="ctr" anchorCtr="1"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10" name="Segnaposto immagine 2">
            <a:extLst>
              <a:ext uri="{FF2B5EF4-FFF2-40B4-BE49-F238E27FC236}">
                <a16:creationId xmlns:a16="http://schemas.microsoft.com/office/drawing/2014/main" id="{FB8400D1-7F3C-472A-A5E6-C94BA29B30E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85011" y="3582194"/>
            <a:ext cx="2339975" cy="1438275"/>
          </a:xfrm>
          <a:prstGeom prst="rect">
            <a:avLst/>
          </a:prstGeom>
        </p:spPr>
        <p:txBody>
          <a:bodyPr anchor="ctr" anchorCtr="1"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/>
              <a:t>Fare clic sull'icona per inserire un'immagine</a:t>
            </a:r>
            <a:endParaRPr lang="it-IT" dirty="0"/>
          </a:p>
        </p:txBody>
      </p:sp>
      <p:sp>
        <p:nvSpPr>
          <p:cNvPr id="11" name="Segnaposto testo 5">
            <a:extLst>
              <a:ext uri="{FF2B5EF4-FFF2-40B4-BE49-F238E27FC236}">
                <a16:creationId xmlns:a16="http://schemas.microsoft.com/office/drawing/2014/main" id="{0BA4EFD7-897F-4445-A5DE-C21B3BA7FA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1123" y="1276350"/>
            <a:ext cx="10583863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it-IT"/>
              <a:t>Modifica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302804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na_con_filigrana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testo 7">
            <a:extLst>
              <a:ext uri="{FF2B5EF4-FFF2-40B4-BE49-F238E27FC236}">
                <a16:creationId xmlns:a16="http://schemas.microsoft.com/office/drawing/2014/main" id="{D439B355-9A5F-452B-9E14-4E2D8BBA00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41121" y="2037398"/>
            <a:ext cx="10583863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7" name="Segnaposto testo 9">
            <a:extLst>
              <a:ext uri="{FF2B5EF4-FFF2-40B4-BE49-F238E27FC236}">
                <a16:creationId xmlns:a16="http://schemas.microsoft.com/office/drawing/2014/main" id="{35430A46-A5F4-4625-B3D4-57D97290B99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41123" y="2648585"/>
            <a:ext cx="10582931" cy="3889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8" name="Segnaposto testo 5">
            <a:extLst>
              <a:ext uri="{FF2B5EF4-FFF2-40B4-BE49-F238E27FC236}">
                <a16:creationId xmlns:a16="http://schemas.microsoft.com/office/drawing/2014/main" id="{5B91E569-2E59-47DF-AD89-58E8C77AF3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1123" y="1276350"/>
            <a:ext cx="10583863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it-IT"/>
              <a:t>Modifica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503383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na_solo_test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gnaposto testo 7">
            <a:extLst>
              <a:ext uri="{FF2B5EF4-FFF2-40B4-BE49-F238E27FC236}">
                <a16:creationId xmlns:a16="http://schemas.microsoft.com/office/drawing/2014/main" id="{33F10BB3-A5DA-4A03-B264-97C46E16C16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41120" y="2052638"/>
            <a:ext cx="10583863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0" name="Segnaposto testo 9">
            <a:extLst>
              <a:ext uri="{FF2B5EF4-FFF2-40B4-BE49-F238E27FC236}">
                <a16:creationId xmlns:a16="http://schemas.microsoft.com/office/drawing/2014/main" id="{F867DD07-1D75-44AE-9597-0CF46349D1F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41122" y="2663825"/>
            <a:ext cx="10583861" cy="3889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11" name="Segnaposto testo 5">
            <a:extLst>
              <a:ext uri="{FF2B5EF4-FFF2-40B4-BE49-F238E27FC236}">
                <a16:creationId xmlns:a16="http://schemas.microsoft.com/office/drawing/2014/main" id="{F28FFA73-6BC7-4302-84C5-02D61FBCC6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1123" y="1276350"/>
            <a:ext cx="10583863" cy="428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pPr lvl="0"/>
            <a:r>
              <a:rPr lang="it-IT"/>
              <a:t>Modifica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82941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erna_vuota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514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6525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con angoli arrotondati 1">
            <a:extLst>
              <a:ext uri="{FF2B5EF4-FFF2-40B4-BE49-F238E27FC236}">
                <a16:creationId xmlns:a16="http://schemas.microsoft.com/office/drawing/2014/main" id="{CB0BBFD0-5D79-D144-BD6F-F8BF8FEC347D}"/>
              </a:ext>
            </a:extLst>
          </p:cNvPr>
          <p:cNvSpPr/>
          <p:nvPr/>
        </p:nvSpPr>
        <p:spPr>
          <a:xfrm>
            <a:off x="2698594" y="2927194"/>
            <a:ext cx="6433155" cy="236649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it-IT" i="1" dirty="0"/>
              <a:t>Selezionare «Riproduci dall’inizio» dal menu «Presentazione».</a:t>
            </a:r>
          </a:p>
          <a:p>
            <a:pPr algn="ctr">
              <a:lnSpc>
                <a:spcPct val="150000"/>
              </a:lnSpc>
            </a:pPr>
            <a:r>
              <a:rPr lang="it-IT" i="1" dirty="0"/>
              <a:t>Poi premere la barra spaziatrice.</a:t>
            </a:r>
          </a:p>
        </p:txBody>
      </p:sp>
    </p:spTree>
    <p:extLst>
      <p:ext uri="{BB962C8B-B14F-4D97-AF65-F5344CB8AC3E}">
        <p14:creationId xmlns:p14="http://schemas.microsoft.com/office/powerpoint/2010/main" val="2530049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29F860B4-3EBA-884F-A76B-0402AF30E139}"/>
              </a:ext>
            </a:extLst>
          </p:cNvPr>
          <p:cNvSpPr/>
          <p:nvPr/>
        </p:nvSpPr>
        <p:spPr>
          <a:xfrm>
            <a:off x="2781837" y="3018006"/>
            <a:ext cx="7018986" cy="277748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it-IT" sz="1600" i="1" dirty="0"/>
              <a:t>Nelle diapositive seguenti, vedrai delle immagini in sequenza, ovvero</a:t>
            </a:r>
            <a:br>
              <a:rPr lang="it-IT" sz="1600" i="1" dirty="0"/>
            </a:br>
            <a:r>
              <a:rPr lang="it-IT" sz="1600" i="1" dirty="0"/>
              <a:t>una serie di orologi indicanti un orario tra le 15:00 e le 15:30.</a:t>
            </a:r>
          </a:p>
          <a:p>
            <a:pPr algn="ctr">
              <a:lnSpc>
                <a:spcPct val="150000"/>
              </a:lnSpc>
            </a:pPr>
            <a:r>
              <a:rPr lang="it-IT" sz="1600" i="1" dirty="0"/>
              <a:t>Tuttavia, a volte l’orologio segnerà un’ora diversa.</a:t>
            </a:r>
          </a:p>
          <a:p>
            <a:pPr algn="ctr">
              <a:lnSpc>
                <a:spcPct val="150000"/>
              </a:lnSpc>
            </a:pPr>
            <a:r>
              <a:rPr lang="it-IT" sz="1600" i="1" dirty="0"/>
              <a:t>Il tuo compito è quello di </a:t>
            </a:r>
            <a:r>
              <a:rPr lang="it-IT" sz="1600" i="1" u="sng" dirty="0"/>
              <a:t>battere una mano sul tavolo</a:t>
            </a:r>
            <a:r>
              <a:rPr lang="it-IT" sz="1600" i="1" dirty="0"/>
              <a:t> ogni volta</a:t>
            </a:r>
            <a:br>
              <a:rPr lang="it-IT" sz="1600" i="1" dirty="0"/>
            </a:br>
            <a:r>
              <a:rPr lang="it-IT" sz="1600" i="1" dirty="0"/>
              <a:t>che vedrai un orario che </a:t>
            </a:r>
            <a:r>
              <a:rPr lang="it-IT" sz="1600" i="1" u="sng" dirty="0"/>
              <a:t>si discosta </a:t>
            </a:r>
            <a:r>
              <a:rPr lang="it-IT" sz="1600" i="1" dirty="0"/>
              <a:t>dalla fascia </a:t>
            </a:r>
            <a:r>
              <a:rPr lang="it-IT" sz="1600" b="1" i="1" dirty="0"/>
              <a:t>15:00-15:30</a:t>
            </a:r>
            <a:r>
              <a:rPr lang="it-IT" sz="1600" i="1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it-IT" sz="1600" i="1" dirty="0"/>
              <a:t>Quando sei pronto/a, premi la barra spaziatrice e concentrati sulle immagini.</a:t>
            </a:r>
          </a:p>
          <a:p>
            <a:pPr algn="ctr">
              <a:lnSpc>
                <a:spcPct val="150000"/>
              </a:lnSpc>
            </a:pPr>
            <a:r>
              <a:rPr lang="it-IT" sz="1600" i="1" dirty="0"/>
              <a:t>Le diapositive andranno avanti da sole.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5567253" y="2033109"/>
            <a:ext cx="1809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chemeClr val="accent1">
                    <a:lumMod val="75000"/>
                  </a:schemeClr>
                </a:solidFill>
              </a:rPr>
              <a:t>ALLERTA</a:t>
            </a:r>
          </a:p>
        </p:txBody>
      </p:sp>
    </p:spTree>
    <p:extLst>
      <p:ext uri="{BB962C8B-B14F-4D97-AF65-F5344CB8AC3E}">
        <p14:creationId xmlns:p14="http://schemas.microsoft.com/office/powerpoint/2010/main" val="1893047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F9BD6D6E-F788-5646-A01B-CF1A694771E9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764556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C8D81CEE-A4EA-5B4D-B287-D0F0A0687187}"/>
              </a:ext>
            </a:extLst>
          </p:cNvPr>
          <p:cNvCxnSpPr>
            <a:cxnSpLocks/>
          </p:cNvCxnSpPr>
          <p:nvPr/>
        </p:nvCxnSpPr>
        <p:spPr>
          <a:xfrm>
            <a:off x="6138748" y="4223374"/>
            <a:ext cx="0" cy="103420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38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69546" y="4272942"/>
            <a:ext cx="638404" cy="92376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73291" y="4208066"/>
            <a:ext cx="799121" cy="12235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662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105392" y="4143155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93948" y="3016770"/>
            <a:ext cx="0" cy="114930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 flipH="1" flipV="1">
            <a:off x="5293200" y="4235807"/>
            <a:ext cx="846803" cy="1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6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5778" y="3103808"/>
            <a:ext cx="0" cy="107388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764556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32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5778" y="3222089"/>
            <a:ext cx="662172" cy="95560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764556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646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28169" y="4236540"/>
            <a:ext cx="961253" cy="606393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00533"/>
            <a:ext cx="764556" cy="7054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096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48556" y="4273995"/>
            <a:ext cx="0" cy="98358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 flipV="1">
            <a:off x="6148556" y="3345882"/>
            <a:ext cx="0" cy="80187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798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F9BD6D6E-F788-5646-A01B-CF1A694771E9}"/>
              </a:ext>
            </a:extLst>
          </p:cNvPr>
          <p:cNvCxnSpPr>
            <a:cxnSpLocks/>
          </p:cNvCxnSpPr>
          <p:nvPr/>
        </p:nvCxnSpPr>
        <p:spPr>
          <a:xfrm flipH="1" flipV="1">
            <a:off x="5576711" y="3429000"/>
            <a:ext cx="572964" cy="77906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C8D81CEE-A4EA-5B4D-B287-D0F0A0687187}"/>
              </a:ext>
            </a:extLst>
          </p:cNvPr>
          <p:cNvCxnSpPr>
            <a:cxnSpLocks/>
          </p:cNvCxnSpPr>
          <p:nvPr/>
        </p:nvCxnSpPr>
        <p:spPr>
          <a:xfrm flipH="1">
            <a:off x="5293200" y="4222610"/>
            <a:ext cx="873953" cy="642901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471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096000" y="4216381"/>
            <a:ext cx="1038578" cy="60397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195133"/>
            <a:ext cx="764556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35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5778" y="3103808"/>
            <a:ext cx="0" cy="107388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764556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13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096000" y="4216381"/>
            <a:ext cx="1016000" cy="51865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 flipV="1">
            <a:off x="6186172" y="4216381"/>
            <a:ext cx="764556" cy="6993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217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F9BD6D6E-F788-5646-A01B-CF1A694771E9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764556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C8D81CEE-A4EA-5B4D-B287-D0F0A0687187}"/>
              </a:ext>
            </a:extLst>
          </p:cNvPr>
          <p:cNvCxnSpPr>
            <a:cxnSpLocks/>
            <a:stCxn id="46" idx="4"/>
          </p:cNvCxnSpPr>
          <p:nvPr/>
        </p:nvCxnSpPr>
        <p:spPr>
          <a:xfrm>
            <a:off x="6140043" y="4293921"/>
            <a:ext cx="0" cy="96366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494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F9BD6D6E-F788-5646-A01B-CF1A694771E9}"/>
              </a:ext>
            </a:extLst>
          </p:cNvPr>
          <p:cNvCxnSpPr>
            <a:cxnSpLocks/>
          </p:cNvCxnSpPr>
          <p:nvPr/>
        </p:nvCxnSpPr>
        <p:spPr>
          <a:xfrm flipV="1">
            <a:off x="6149886" y="3474832"/>
            <a:ext cx="493981" cy="718356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C8D81CEE-A4EA-5B4D-B287-D0F0A0687187}"/>
              </a:ext>
            </a:extLst>
          </p:cNvPr>
          <p:cNvCxnSpPr>
            <a:cxnSpLocks/>
          </p:cNvCxnSpPr>
          <p:nvPr/>
        </p:nvCxnSpPr>
        <p:spPr>
          <a:xfrm>
            <a:off x="6096000" y="4167353"/>
            <a:ext cx="632178" cy="93522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682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096000" y="4216381"/>
            <a:ext cx="1038578" cy="60397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195133"/>
            <a:ext cx="764556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316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69546" y="4272942"/>
            <a:ext cx="638404" cy="84092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210081" y="4188766"/>
            <a:ext cx="740647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900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F9BD6D6E-F788-5646-A01B-CF1A694771E9}"/>
              </a:ext>
            </a:extLst>
          </p:cNvPr>
          <p:cNvCxnSpPr>
            <a:cxnSpLocks/>
          </p:cNvCxnSpPr>
          <p:nvPr/>
        </p:nvCxnSpPr>
        <p:spPr>
          <a:xfrm flipV="1">
            <a:off x="6196874" y="3807547"/>
            <a:ext cx="753854" cy="36350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C8D81CEE-A4EA-5B4D-B287-D0F0A0687187}"/>
              </a:ext>
            </a:extLst>
          </p:cNvPr>
          <p:cNvCxnSpPr>
            <a:cxnSpLocks/>
          </p:cNvCxnSpPr>
          <p:nvPr/>
        </p:nvCxnSpPr>
        <p:spPr>
          <a:xfrm flipH="1">
            <a:off x="5021660" y="4208066"/>
            <a:ext cx="110487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870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0325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23F30EDD-5470-8B45-B288-076BBDC657C6}"/>
              </a:ext>
            </a:extLst>
          </p:cNvPr>
          <p:cNvCxnSpPr>
            <a:cxnSpLocks/>
          </p:cNvCxnSpPr>
          <p:nvPr/>
        </p:nvCxnSpPr>
        <p:spPr>
          <a:xfrm>
            <a:off x="6140043" y="4208066"/>
            <a:ext cx="1195930" cy="1530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170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5778" y="3103808"/>
            <a:ext cx="0" cy="107388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06004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919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69546" y="4272942"/>
            <a:ext cx="638404" cy="84092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210081" y="4188766"/>
            <a:ext cx="848641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017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F9BD6D6E-F788-5646-A01B-CF1A694771E9}"/>
              </a:ext>
            </a:extLst>
          </p:cNvPr>
          <p:cNvCxnSpPr>
            <a:cxnSpLocks/>
          </p:cNvCxnSpPr>
          <p:nvPr/>
        </p:nvCxnSpPr>
        <p:spPr>
          <a:xfrm>
            <a:off x="6183904" y="4197477"/>
            <a:ext cx="1053237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C8D81CEE-A4EA-5B4D-B287-D0F0A0687187}"/>
              </a:ext>
            </a:extLst>
          </p:cNvPr>
          <p:cNvCxnSpPr>
            <a:cxnSpLocks/>
            <a:stCxn id="46" idx="4"/>
          </p:cNvCxnSpPr>
          <p:nvPr/>
        </p:nvCxnSpPr>
        <p:spPr>
          <a:xfrm>
            <a:off x="6140043" y="4293921"/>
            <a:ext cx="0" cy="79103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664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69546" y="4272942"/>
            <a:ext cx="638404" cy="84092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210081" y="4188766"/>
            <a:ext cx="83749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98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0325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23F30EDD-5470-8B45-B288-076BBDC657C6}"/>
              </a:ext>
            </a:extLst>
          </p:cNvPr>
          <p:cNvCxnSpPr>
            <a:cxnSpLocks/>
          </p:cNvCxnSpPr>
          <p:nvPr/>
        </p:nvCxnSpPr>
        <p:spPr>
          <a:xfrm>
            <a:off x="6140043" y="4208066"/>
            <a:ext cx="1195930" cy="1530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870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5778" y="3222089"/>
            <a:ext cx="662172" cy="95560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87255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27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69546" y="4272942"/>
            <a:ext cx="638404" cy="84092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210081" y="4188766"/>
            <a:ext cx="848641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295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8864" y="3722052"/>
            <a:ext cx="966569" cy="45984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850248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524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5778" y="3103808"/>
            <a:ext cx="0" cy="107388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861399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32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61377" y="3054843"/>
            <a:ext cx="0" cy="114930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 flipH="1" flipV="1">
            <a:off x="5293161" y="3916311"/>
            <a:ext cx="806609" cy="26138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62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5778" y="3222089"/>
            <a:ext cx="662172" cy="95560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861399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63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69546" y="4272942"/>
            <a:ext cx="638404" cy="92376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210081" y="4188766"/>
            <a:ext cx="870943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77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55386" y="3659832"/>
            <a:ext cx="1107711" cy="53117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0325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892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76092" y="3407656"/>
            <a:ext cx="657075" cy="77003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 flipH="1">
            <a:off x="5293200" y="4254374"/>
            <a:ext cx="779566" cy="34025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918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71488" y="3807547"/>
            <a:ext cx="1091609" cy="38796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40043" y="4204145"/>
            <a:ext cx="859043" cy="530894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990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55386" y="3659832"/>
            <a:ext cx="1107711" cy="53117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0325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952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0325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23F30EDD-5470-8B45-B288-076BBDC657C6}"/>
              </a:ext>
            </a:extLst>
          </p:cNvPr>
          <p:cNvCxnSpPr>
            <a:cxnSpLocks/>
          </p:cNvCxnSpPr>
          <p:nvPr/>
        </p:nvCxnSpPr>
        <p:spPr>
          <a:xfrm>
            <a:off x="6140043" y="4208066"/>
            <a:ext cx="1195930" cy="1530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04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55386" y="3635912"/>
            <a:ext cx="1014956" cy="55509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861399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943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5778" y="3222089"/>
            <a:ext cx="662172" cy="95560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861399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168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96874" y="4208066"/>
            <a:ext cx="1017865" cy="21963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 flipH="1">
            <a:off x="5775000" y="4230029"/>
            <a:ext cx="333188" cy="73371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953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45778" y="3103808"/>
            <a:ext cx="0" cy="1073887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28306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25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0325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23F30EDD-5470-8B45-B288-076BBDC657C6}"/>
              </a:ext>
            </a:extLst>
          </p:cNvPr>
          <p:cNvCxnSpPr>
            <a:cxnSpLocks/>
          </p:cNvCxnSpPr>
          <p:nvPr/>
        </p:nvCxnSpPr>
        <p:spPr>
          <a:xfrm>
            <a:off x="6140043" y="4208066"/>
            <a:ext cx="1195930" cy="1530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304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>
            <a:off x="6169546" y="4272942"/>
            <a:ext cx="638404" cy="84092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210081" y="4188766"/>
            <a:ext cx="848641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190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55386" y="3659832"/>
            <a:ext cx="1107711" cy="53117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0325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83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>
            <a:extLst>
              <a:ext uri="{FF2B5EF4-FFF2-40B4-BE49-F238E27FC236}">
                <a16:creationId xmlns:a16="http://schemas.microsoft.com/office/drawing/2014/main" id="{E08C5712-B219-B84F-9DA4-8DE3AD58F3CE}"/>
              </a:ext>
            </a:extLst>
          </p:cNvPr>
          <p:cNvSpPr/>
          <p:nvPr/>
        </p:nvSpPr>
        <p:spPr>
          <a:xfrm>
            <a:off x="4315486" y="2456506"/>
            <a:ext cx="3762777" cy="355658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AF73E24-BD95-454F-89E2-F0F8B6A6FB43}"/>
              </a:ext>
            </a:extLst>
          </p:cNvPr>
          <p:cNvSpPr txBox="1"/>
          <p:nvPr/>
        </p:nvSpPr>
        <p:spPr>
          <a:xfrm>
            <a:off x="5932864" y="251951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12</a:t>
            </a:r>
            <a:endParaRPr lang="it-IT" dirty="0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E81A054-5AEE-9349-B776-009AFB7205A9}"/>
              </a:ext>
            </a:extLst>
          </p:cNvPr>
          <p:cNvSpPr txBox="1"/>
          <p:nvPr/>
        </p:nvSpPr>
        <p:spPr>
          <a:xfrm>
            <a:off x="7607071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3</a:t>
            </a:r>
            <a:endParaRPr lang="it-IT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51953BC-E32A-0849-881B-25BDB25DCFB2}"/>
              </a:ext>
            </a:extLst>
          </p:cNvPr>
          <p:cNvSpPr txBox="1"/>
          <p:nvPr/>
        </p:nvSpPr>
        <p:spPr>
          <a:xfrm>
            <a:off x="5989205" y="5490430"/>
            <a:ext cx="415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6</a:t>
            </a:r>
            <a:endParaRPr lang="it-IT" sz="2000" dirty="0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F58DA8E2-66B3-C342-9FD5-583F779F7120}"/>
              </a:ext>
            </a:extLst>
          </p:cNvPr>
          <p:cNvSpPr txBox="1"/>
          <p:nvPr/>
        </p:nvSpPr>
        <p:spPr>
          <a:xfrm>
            <a:off x="4400882" y="4003966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9</a:t>
            </a:r>
            <a:endParaRPr lang="it-IT" dirty="0"/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2E7CC415-A146-D448-A9FC-CD91CDC6C126}"/>
              </a:ext>
            </a:extLst>
          </p:cNvPr>
          <p:cNvSpPr txBox="1"/>
          <p:nvPr/>
        </p:nvSpPr>
        <p:spPr>
          <a:xfrm>
            <a:off x="6950728" y="2760424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</a:t>
            </a:r>
            <a:endParaRPr lang="it-IT" dirty="0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EF1624A-4D84-1443-A822-E8544BC94BED}"/>
              </a:ext>
            </a:extLst>
          </p:cNvPr>
          <p:cNvSpPr txBox="1"/>
          <p:nvPr/>
        </p:nvSpPr>
        <p:spPr>
          <a:xfrm>
            <a:off x="7478751" y="3345882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2</a:t>
            </a:r>
            <a:endParaRPr lang="it-IT" dirty="0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6FB6D19C-35FE-5646-872B-709E2D16087E}"/>
              </a:ext>
            </a:extLst>
          </p:cNvPr>
          <p:cNvSpPr txBox="1"/>
          <p:nvPr/>
        </p:nvSpPr>
        <p:spPr>
          <a:xfrm>
            <a:off x="7474877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4</a:t>
            </a:r>
            <a:endParaRPr lang="it-IT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0C45FD38-30D6-F143-81B1-163E59D67257}"/>
              </a:ext>
            </a:extLst>
          </p:cNvPr>
          <p:cNvSpPr txBox="1"/>
          <p:nvPr/>
        </p:nvSpPr>
        <p:spPr>
          <a:xfrm>
            <a:off x="680795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5</a:t>
            </a:r>
            <a:endParaRPr lang="it-IT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13D541D-2ABA-104E-B296-A2CFA1F3741D}"/>
              </a:ext>
            </a:extLst>
          </p:cNvPr>
          <p:cNvSpPr txBox="1"/>
          <p:nvPr/>
        </p:nvSpPr>
        <p:spPr>
          <a:xfrm>
            <a:off x="5293200" y="5257583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7</a:t>
            </a:r>
            <a:endParaRPr lang="it-IT" dirty="0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71FDFB3-7523-174B-9D96-91376560EE34}"/>
              </a:ext>
            </a:extLst>
          </p:cNvPr>
          <p:cNvSpPr txBox="1"/>
          <p:nvPr/>
        </p:nvSpPr>
        <p:spPr>
          <a:xfrm>
            <a:off x="4664893" y="4735039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8</a:t>
            </a:r>
            <a:endParaRPr lang="it-IT" dirty="0"/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305FBE46-6AB2-DB4C-BA4A-21F8E89B18B4}"/>
              </a:ext>
            </a:extLst>
          </p:cNvPr>
          <p:cNvSpPr txBox="1"/>
          <p:nvPr/>
        </p:nvSpPr>
        <p:spPr>
          <a:xfrm>
            <a:off x="4493637" y="3429000"/>
            <a:ext cx="528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10</a:t>
            </a:r>
            <a:endParaRPr lang="it-IT" dirty="0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A8D0B219-AB72-B740-9915-346A0F4C30C7}"/>
              </a:ext>
            </a:extLst>
          </p:cNvPr>
          <p:cNvSpPr txBox="1"/>
          <p:nvPr/>
        </p:nvSpPr>
        <p:spPr>
          <a:xfrm>
            <a:off x="4933202" y="2852757"/>
            <a:ext cx="5280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11</a:t>
            </a:r>
          </a:p>
          <a:p>
            <a:endParaRPr lang="it-IT" dirty="0"/>
          </a:p>
        </p:txBody>
      </p:sp>
      <p:sp>
        <p:nvSpPr>
          <p:cNvPr id="46" name="Ovale 45">
            <a:extLst>
              <a:ext uri="{FF2B5EF4-FFF2-40B4-BE49-F238E27FC236}">
                <a16:creationId xmlns:a16="http://schemas.microsoft.com/office/drawing/2014/main" id="{1F2300F4-C6EF-C842-BFE3-D2A9C46CE11A}"/>
              </a:ext>
            </a:extLst>
          </p:cNvPr>
          <p:cNvSpPr/>
          <p:nvPr/>
        </p:nvSpPr>
        <p:spPr>
          <a:xfrm>
            <a:off x="6049915" y="4122211"/>
            <a:ext cx="180256" cy="17171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B7137F-54E1-AB4A-AF70-10903F0DBE6C}"/>
              </a:ext>
            </a:extLst>
          </p:cNvPr>
          <p:cNvCxnSpPr>
            <a:cxnSpLocks/>
          </p:cNvCxnSpPr>
          <p:nvPr/>
        </p:nvCxnSpPr>
        <p:spPr>
          <a:xfrm flipV="1">
            <a:off x="6155386" y="3345882"/>
            <a:ext cx="795342" cy="84512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>
            <a:extLst>
              <a:ext uri="{FF2B5EF4-FFF2-40B4-BE49-F238E27FC236}">
                <a16:creationId xmlns:a16="http://schemas.microsoft.com/office/drawing/2014/main" id="{949789AC-0194-0242-A6CD-1962358A684E}"/>
              </a:ext>
            </a:extLst>
          </p:cNvPr>
          <p:cNvCxnSpPr>
            <a:cxnSpLocks/>
          </p:cNvCxnSpPr>
          <p:nvPr/>
        </p:nvCxnSpPr>
        <p:spPr>
          <a:xfrm>
            <a:off x="6186172" y="4223374"/>
            <a:ext cx="90325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35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29F860B4-3EBA-884F-A76B-0402AF30E139}"/>
              </a:ext>
            </a:extLst>
          </p:cNvPr>
          <p:cNvSpPr/>
          <p:nvPr/>
        </p:nvSpPr>
        <p:spPr>
          <a:xfrm>
            <a:off x="2190365" y="2419813"/>
            <a:ext cx="7789658" cy="2018371"/>
          </a:xfrm>
          <a:prstGeom prst="roundRect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it-IT" i="1" dirty="0"/>
              <a:t>Hai battuto le mani sul tavolo 10 volte? </a:t>
            </a:r>
          </a:p>
          <a:p>
            <a:pPr algn="ctr">
              <a:lnSpc>
                <a:spcPct val="150000"/>
              </a:lnSpc>
            </a:pPr>
            <a:r>
              <a:rPr lang="it-IT" i="1" dirty="0"/>
              <a:t>Se non lo hai fatto, riprova!</a:t>
            </a:r>
          </a:p>
        </p:txBody>
      </p:sp>
    </p:spTree>
    <p:extLst>
      <p:ext uri="{BB962C8B-B14F-4D97-AF65-F5344CB8AC3E}">
        <p14:creationId xmlns:p14="http://schemas.microsoft.com/office/powerpoint/2010/main" val="3053220130"/>
      </p:ext>
    </p:extLst>
  </p:cSld>
  <p:clrMapOvr>
    <a:masterClrMapping/>
  </p:clrMapOvr>
</p:sld>
</file>

<file path=ppt/theme/theme1.xml><?xml version="1.0" encoding="utf-8"?>
<a:theme xmlns:a="http://schemas.openxmlformats.org/drawingml/2006/main" name="modello_CIMe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zione standard7" id="{573FD4DA-D449-4819-BAA2-D6D8ACEC330B}" vid="{4F23C8F8-F5E2-44DD-89C7-0FC5F94721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modello_presentazione_CIMeC</Template>
  <TotalTime>241</TotalTime>
  <Words>620</Words>
  <Application>Microsoft Macintosh PowerPoint</Application>
  <PresentationFormat>Widescreen</PresentationFormat>
  <Paragraphs>514</Paragraphs>
  <Slides>45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45</vt:i4>
      </vt:variant>
    </vt:vector>
  </HeadingPairs>
  <TitlesOfParts>
    <vt:vector size="48" baseType="lpstr">
      <vt:lpstr>Arial</vt:lpstr>
      <vt:lpstr>Calibri</vt:lpstr>
      <vt:lpstr>modello_CIMeC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Gabrielli, Georgia</dc:creator>
  <cp:lastModifiedBy>e.baruzzo@campus.unimib.it</cp:lastModifiedBy>
  <cp:revision>57</cp:revision>
  <dcterms:created xsi:type="dcterms:W3CDTF">2019-12-12T13:55:06Z</dcterms:created>
  <dcterms:modified xsi:type="dcterms:W3CDTF">2020-04-20T08:02:47Z</dcterms:modified>
</cp:coreProperties>
</file>